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99D2"/>
    <a:srgbClr val="93CFC5"/>
    <a:srgbClr val="62BFB2"/>
    <a:srgbClr val="3169B1"/>
    <a:srgbClr val="83C6B1"/>
    <a:srgbClr val="2A6E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5620"/>
    <p:restoredTop sz="94622" autoAdjust="0"/>
  </p:normalViewPr>
  <p:slideViewPr>
    <p:cSldViewPr>
      <p:cViewPr>
        <p:scale>
          <a:sx n="50" d="100"/>
          <a:sy n="50" d="100"/>
        </p:scale>
        <p:origin x="-802" y="-5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612576" y="-171400"/>
            <a:ext cx="10081120" cy="7200800"/>
          </a:xfrm>
          <a:prstGeom prst="rect">
            <a:avLst/>
          </a:prstGeom>
          <a:pattFill prst="dkUpDiag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/>
          <p:cNvSpPr/>
          <p:nvPr userDrawn="1"/>
        </p:nvSpPr>
        <p:spPr>
          <a:xfrm>
            <a:off x="-841208" y="5949280"/>
            <a:ext cx="11089232" cy="26765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Rectangle 7"/>
          <p:cNvSpPr/>
          <p:nvPr userDrawn="1"/>
        </p:nvSpPr>
        <p:spPr>
          <a:xfrm rot="-180000">
            <a:off x="-1016403" y="1844494"/>
            <a:ext cx="11089232" cy="282032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54000" dist="1270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-612576" y="2130425"/>
            <a:ext cx="10081120" cy="1470025"/>
          </a:xfrm>
        </p:spPr>
        <p:txBody>
          <a:bodyPr/>
          <a:lstStyle>
            <a:lvl1pPr>
              <a:defRPr>
                <a:solidFill>
                  <a:srgbClr val="3169B1"/>
                </a:solidFill>
                <a:latin typeface="Calibri" panose="020F0502020204030204" pitchFamily="34" charset="0"/>
              </a:defRPr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-612576" y="3645024"/>
            <a:ext cx="10081120" cy="766936"/>
          </a:xfrm>
        </p:spPr>
        <p:txBody>
          <a:bodyPr/>
          <a:lstStyle>
            <a:lvl1pPr marL="0" indent="0" algn="ctr">
              <a:buNone/>
              <a:defRPr>
                <a:solidFill>
                  <a:srgbClr val="62BFB2"/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Modifiez le style des sous-titres du masque</a:t>
            </a:r>
            <a:endParaRPr lang="fr-FR" dirty="0"/>
          </a:p>
        </p:txBody>
      </p:sp>
      <p:pic>
        <p:nvPicPr>
          <p:cNvPr id="9" name="Image 8" descr="logo_cftc la vie à defendre bleu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3910" y="6075603"/>
            <a:ext cx="720090" cy="60007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0" name="Groupe 9"/>
          <p:cNvGrpSpPr/>
          <p:nvPr userDrawn="1"/>
        </p:nvGrpSpPr>
        <p:grpSpPr>
          <a:xfrm>
            <a:off x="0" y="6268010"/>
            <a:ext cx="1405255" cy="407668"/>
            <a:chOff x="0" y="0"/>
            <a:chExt cx="1405353" cy="408104"/>
          </a:xfrm>
        </p:grpSpPr>
        <p:pic>
          <p:nvPicPr>
            <p:cNvPr id="11" name="Image 10" descr="D:\mes documents\2013\charte graphique\logos\CFTC seul.wmf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959" y="88985"/>
              <a:ext cx="671992" cy="205587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12" name="Groupe 11"/>
            <p:cNvGrpSpPr/>
            <p:nvPr userDrawn="1"/>
          </p:nvGrpSpPr>
          <p:grpSpPr>
            <a:xfrm>
              <a:off x="0" y="0"/>
              <a:ext cx="1405353" cy="408104"/>
              <a:chOff x="0" y="0"/>
              <a:chExt cx="1405353" cy="408104"/>
            </a:xfrm>
          </p:grpSpPr>
          <p:sp>
            <p:nvSpPr>
              <p:cNvPr id="13" name="Zone de texte 2"/>
              <p:cNvSpPr txBox="1">
                <a:spLocks noChangeArrowheads="1"/>
              </p:cNvSpPr>
              <p:nvPr userDrawn="1"/>
            </p:nvSpPr>
            <p:spPr bwMode="auto">
              <a:xfrm>
                <a:off x="42959" y="0"/>
                <a:ext cx="644375" cy="981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0" tIns="0" rIns="0" bIns="0" anchor="t" anchorCtr="0">
                <a:sp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fr-FR" sz="600" b="1">
                    <a:solidFill>
                      <a:srgbClr val="2A6EBB"/>
                    </a:solidFill>
                    <a:effectLst/>
                    <a:latin typeface="Helvetica"/>
                    <a:ea typeface="Times New Roman"/>
                    <a:cs typeface="Times New Roman"/>
                  </a:rPr>
                  <a:t>SYNDICAT</a:t>
                </a:r>
                <a:endParaRPr lang="fr-FR" sz="120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14" name="Zone de texte 2"/>
              <p:cNvSpPr txBox="1">
                <a:spLocks noChangeArrowheads="1"/>
              </p:cNvSpPr>
              <p:nvPr userDrawn="1"/>
            </p:nvSpPr>
            <p:spPr bwMode="auto">
              <a:xfrm>
                <a:off x="647444" y="214792"/>
                <a:ext cx="757909" cy="981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0" tIns="0" rIns="0" bIns="0" anchor="t" anchorCtr="0">
                <a:spAutoFit/>
              </a:bodyPr>
              <a:lstStyle/>
              <a:p>
                <a:pPr algn="r">
                  <a:spcAft>
                    <a:spcPts val="0"/>
                  </a:spcAft>
                </a:pPr>
                <a:r>
                  <a:rPr lang="fr-FR" sz="600" b="1" dirty="0">
                    <a:solidFill>
                      <a:srgbClr val="2A6EBB"/>
                    </a:solidFill>
                    <a:effectLst/>
                    <a:latin typeface="Helvetica"/>
                    <a:ea typeface="Times New Roman"/>
                    <a:cs typeface="Times New Roman"/>
                  </a:rPr>
                  <a:t>SANTE SOCIAUX</a:t>
                </a:r>
                <a:endParaRPr lang="fr-FR" sz="1200" dirty="0">
                  <a:effectLst/>
                  <a:latin typeface="Times New Roman"/>
                  <a:ea typeface="Times New Roman"/>
                </a:endParaRPr>
              </a:p>
            </p:txBody>
          </p:sp>
          <p:sp>
            <p:nvSpPr>
              <p:cNvPr id="15" name="Zone de texte 2"/>
              <p:cNvSpPr txBox="1">
                <a:spLocks noChangeArrowheads="1"/>
              </p:cNvSpPr>
              <p:nvPr userDrawn="1"/>
            </p:nvSpPr>
            <p:spPr bwMode="auto">
              <a:xfrm>
                <a:off x="0" y="309914"/>
                <a:ext cx="1405353" cy="981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0" tIns="0" rIns="0" bIns="0" anchor="t" anchorCtr="0">
                <a:spAutoFit/>
              </a:bodyPr>
              <a:lstStyle/>
              <a:p>
                <a:pPr algn="r">
                  <a:spcAft>
                    <a:spcPts val="0"/>
                  </a:spcAft>
                </a:pPr>
                <a:r>
                  <a:rPr lang="fr-FR" sz="600">
                    <a:solidFill>
                      <a:srgbClr val="000000"/>
                    </a:solidFill>
                    <a:effectLst/>
                    <a:latin typeface="Helvetica"/>
                    <a:ea typeface="Times New Roman"/>
                    <a:cs typeface="Times New Roman"/>
                  </a:rPr>
                  <a:t>Pour améliorer la vie, défendons la vôtre</a:t>
                </a:r>
                <a:endParaRPr lang="fr-FR" sz="1200">
                  <a:effectLst/>
                  <a:latin typeface="Times New Roman"/>
                  <a:ea typeface="Times New Roman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0282578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3169B1"/>
                </a:solidFill>
              </a:defRPr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F338B-3CDF-4679-B416-60A7E301ABF3}" type="datetimeFigureOut">
              <a:rPr lang="fr-FR" smtClean="0"/>
              <a:t>05/02/2014</a:t>
            </a:fld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63B05-3ACD-4D11-8A5B-40F8112E44E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782473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rgbClr val="3169B1"/>
                </a:solidFill>
              </a:defRPr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F338B-3CDF-4679-B416-60A7E301ABF3}" type="datetimeFigureOut">
              <a:rPr lang="fr-FR" smtClean="0"/>
              <a:t>05/02/2014</a:t>
            </a:fld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63B05-3ACD-4D11-8A5B-40F8112E44E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076164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3169B1"/>
                </a:solidFill>
                <a:latin typeface="Calibri" panose="020F0502020204030204" pitchFamily="34" charset="0"/>
              </a:defRPr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F338B-3CDF-4679-B416-60A7E301ABF3}" type="datetimeFigureOut">
              <a:rPr lang="fr-FR" smtClean="0"/>
              <a:t>05/02/2014</a:t>
            </a:fld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63B05-3ACD-4D11-8A5B-40F8112E44E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936161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rgbClr val="3169B1"/>
                </a:solidFill>
                <a:latin typeface="Calibri" panose="020F0502020204030204" pitchFamily="34" charset="0"/>
              </a:defRPr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F338B-3CDF-4679-B416-60A7E301ABF3}" type="datetimeFigureOut">
              <a:rPr lang="fr-FR" smtClean="0"/>
              <a:t>05/02/2014</a:t>
            </a:fld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63B05-3ACD-4D11-8A5B-40F8112E44E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910673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3169B1"/>
                </a:solidFill>
                <a:latin typeface="Calibri" panose="020F0502020204030204" pitchFamily="34" charset="0"/>
              </a:defRPr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F338B-3CDF-4679-B416-60A7E301ABF3}" type="datetimeFigureOut">
              <a:rPr lang="fr-FR" smtClean="0"/>
              <a:t>05/02/2014</a:t>
            </a:fld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63B05-3ACD-4D11-8A5B-40F8112E44E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4483497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3169B1"/>
                </a:solidFill>
              </a:defRPr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F338B-3CDF-4679-B416-60A7E301ABF3}" type="datetimeFigureOut">
              <a:rPr lang="fr-FR" smtClean="0"/>
              <a:t>05/02/2014</a:t>
            </a:fld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63B05-3ACD-4D11-8A5B-40F8112E44E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411234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3169B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F338B-3CDF-4679-B416-60A7E301ABF3}" type="datetimeFigureOut">
              <a:rPr lang="fr-FR" smtClean="0"/>
              <a:t>05/02/2014</a:t>
            </a:fld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63B05-3ACD-4D11-8A5B-40F8112E44E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883095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F338B-3CDF-4679-B416-60A7E301ABF3}" type="datetimeFigureOut">
              <a:rPr lang="fr-FR" smtClean="0"/>
              <a:t>05/02/2014</a:t>
            </a:fld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63B05-3ACD-4D11-8A5B-40F8112E44E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5636974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solidFill>
                  <a:srgbClr val="3169B1"/>
                </a:solidFill>
              </a:defRPr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fld id="{B17F338B-3CDF-4679-B416-60A7E301ABF3}" type="datetimeFigureOut">
              <a:rPr lang="fr-FR" smtClean="0"/>
              <a:pPr/>
              <a:t>05/02/2014</a:t>
            </a:fld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fld id="{67163B05-3ACD-4D11-8A5B-40F8112E44E3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0378452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rgbClr val="3169B1"/>
                </a:solidFill>
              </a:defRPr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F338B-3CDF-4679-B416-60A7E301ABF3}" type="datetimeFigureOut">
              <a:rPr lang="fr-FR" smtClean="0"/>
              <a:t>05/02/2014</a:t>
            </a:fld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63B05-3ACD-4D11-8A5B-40F8112E44E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772862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12576" y="-171400"/>
            <a:ext cx="10081120" cy="7200800"/>
          </a:xfrm>
          <a:prstGeom prst="rect">
            <a:avLst/>
          </a:prstGeom>
          <a:pattFill prst="dkUpDiag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/>
          <p:cNvSpPr/>
          <p:nvPr/>
        </p:nvSpPr>
        <p:spPr>
          <a:xfrm rot="-180000">
            <a:off x="-995528" y="-30281"/>
            <a:ext cx="11089232" cy="736650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54000" dist="1270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+mj-lt"/>
            </a:endParaRPr>
          </a:p>
        </p:txBody>
      </p:sp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fld id="{B17F338B-3CDF-4679-B416-60A7E301ABF3}" type="datetimeFigureOut">
              <a:rPr lang="fr-FR" smtClean="0"/>
              <a:pPr/>
              <a:t>05/02/2014</a:t>
            </a:fld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fld id="{67163B05-3ACD-4D11-8A5B-40F8112E44E3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6146" name="Picture 2" descr="D:\Creative Cloud Files\2013\charte graphique\final\CFTC logo federal.pn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8187" y="6367640"/>
            <a:ext cx="1337507" cy="37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5150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>
        <p:tmplLst>
          <p:tmpl lvl="1">
            <p:tnLst>
              <p:par>
                <p:cTn presetID="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rgbClr val="2A6EBB"/>
          </a:solidFill>
          <a:latin typeface="Calibri" panose="020F050202020403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b="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couleurs CFTC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400" dirty="0" smtClean="0"/>
              <a:t>Les couleurs principales utilisées sont :</a:t>
            </a:r>
          </a:p>
          <a:p>
            <a:endParaRPr lang="fr-FR" sz="2400" dirty="0" smtClean="0"/>
          </a:p>
          <a:p>
            <a:endParaRPr lang="fr-FR" sz="2400" dirty="0"/>
          </a:p>
          <a:p>
            <a:pPr marL="0" indent="0">
              <a:buNone/>
            </a:pPr>
            <a:endParaRPr lang="fr-FR" sz="2400" dirty="0" smtClean="0"/>
          </a:p>
          <a:p>
            <a:pPr marL="0" indent="0">
              <a:buNone/>
            </a:pPr>
            <a:r>
              <a:rPr lang="fr-FR" sz="2400" dirty="0" smtClean="0"/>
              <a:t>et leurs déclinaison en plus clair :</a:t>
            </a:r>
          </a:p>
          <a:p>
            <a:pPr marL="0" indent="0">
              <a:buNone/>
            </a:pPr>
            <a:endParaRPr lang="fr-FR" sz="2400" dirty="0"/>
          </a:p>
          <a:p>
            <a:pPr marL="0" indent="0">
              <a:buNone/>
            </a:pPr>
            <a:endParaRPr lang="fr-FR" sz="2400" dirty="0" smtClean="0"/>
          </a:p>
          <a:p>
            <a:pPr marL="0" indent="0">
              <a:buNone/>
            </a:pPr>
            <a:endParaRPr lang="fr-FR" sz="2400" dirty="0"/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8768017"/>
              </p:ext>
            </p:extLst>
          </p:nvPr>
        </p:nvGraphicFramePr>
        <p:xfrm>
          <a:off x="1259632" y="1988840"/>
          <a:ext cx="7704855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0971"/>
                <a:gridCol w="1540971"/>
                <a:gridCol w="1540971"/>
                <a:gridCol w="1540971"/>
                <a:gridCol w="1540971"/>
              </a:tblGrid>
              <a:tr h="370840"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tx1"/>
                          </a:solidFill>
                        </a:rPr>
                        <a:t>RVB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tx1"/>
                          </a:solidFill>
                        </a:rPr>
                        <a:t>CMJN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tx1"/>
                          </a:solidFill>
                        </a:rPr>
                        <a:t>#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tx1"/>
                          </a:solidFill>
                        </a:rPr>
                        <a:t>Pantone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Le bleu CFTC</a:t>
                      </a:r>
                      <a:endParaRPr lang="fr-FR" dirty="0"/>
                    </a:p>
                  </a:txBody>
                  <a:tcPr>
                    <a:solidFill>
                      <a:srgbClr val="3169B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49   105   177</a:t>
                      </a:r>
                      <a:endParaRPr lang="fr-FR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91   52   0   0</a:t>
                      </a:r>
                      <a:endParaRPr lang="fr-FR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3169b1</a:t>
                      </a:r>
                      <a:endParaRPr lang="fr-FR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2935C</a:t>
                      </a:r>
                      <a:endParaRPr lang="fr-FR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Le vert CFTC</a:t>
                      </a:r>
                      <a:endParaRPr lang="fr-FR" dirty="0"/>
                    </a:p>
                  </a:txBody>
                  <a:tcPr>
                    <a:solidFill>
                      <a:srgbClr val="62BFB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98 </a:t>
                      </a:r>
                      <a:r>
                        <a:rPr lang="fr-FR" baseline="0" dirty="0" smtClean="0"/>
                        <a:t>  191  178</a:t>
                      </a:r>
                      <a:endParaRPr lang="fr-FR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63   0   38   0</a:t>
                      </a:r>
                      <a:endParaRPr lang="fr-FR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62bfb2</a:t>
                      </a:r>
                      <a:endParaRPr lang="fr-FR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3268C (70%)</a:t>
                      </a:r>
                      <a:endParaRPr lang="fr-FR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3572971"/>
              </p:ext>
            </p:extLst>
          </p:nvPr>
        </p:nvGraphicFramePr>
        <p:xfrm>
          <a:off x="1259632" y="3717032"/>
          <a:ext cx="7704855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0971"/>
                <a:gridCol w="1540971"/>
                <a:gridCol w="1540971"/>
                <a:gridCol w="1540971"/>
                <a:gridCol w="1540971"/>
              </a:tblGrid>
              <a:tr h="370840"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tx1"/>
                          </a:solidFill>
                        </a:rPr>
                        <a:t>RVB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tx1"/>
                          </a:solidFill>
                        </a:rPr>
                        <a:t>CMJN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tx1"/>
                          </a:solidFill>
                        </a:rPr>
                        <a:t>#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tx1"/>
                          </a:solidFill>
                        </a:rPr>
                        <a:t>Pantone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Le </a:t>
                      </a:r>
                      <a:r>
                        <a:rPr lang="fr-FR" dirty="0" smtClean="0"/>
                        <a:t>bleu clair</a:t>
                      </a:r>
                      <a:endParaRPr lang="fr-FR" dirty="0"/>
                    </a:p>
                  </a:txBody>
                  <a:tcPr>
                    <a:solidFill>
                      <a:srgbClr val="5B99D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91   153   210</a:t>
                      </a:r>
                      <a:endParaRPr lang="fr-FR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71   26   0   0</a:t>
                      </a:r>
                      <a:endParaRPr lang="fr-FR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5b99d2</a:t>
                      </a:r>
                      <a:endParaRPr lang="fr-FR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mtClean="0"/>
                        <a:t>3005C </a:t>
                      </a:r>
                      <a:r>
                        <a:rPr lang="fr-FR" dirty="0" smtClean="0"/>
                        <a:t>(70%)</a:t>
                      </a:r>
                      <a:endParaRPr lang="fr-FR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Le </a:t>
                      </a:r>
                      <a:r>
                        <a:rPr lang="fr-FR" dirty="0" smtClean="0"/>
                        <a:t>vert clair</a:t>
                      </a:r>
                      <a:endParaRPr lang="fr-FR" dirty="0"/>
                    </a:p>
                  </a:txBody>
                  <a:tcPr>
                    <a:solidFill>
                      <a:srgbClr val="93CFC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147 </a:t>
                      </a:r>
                      <a:r>
                        <a:rPr lang="fr-FR" baseline="0" dirty="0" smtClean="0"/>
                        <a:t>  207  197</a:t>
                      </a:r>
                      <a:endParaRPr lang="fr-FR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47   0   28   0</a:t>
                      </a:r>
                      <a:endParaRPr lang="fr-FR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93cfc5</a:t>
                      </a:r>
                      <a:endParaRPr lang="fr-FR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570 C</a:t>
                      </a:r>
                      <a:endParaRPr lang="fr-FR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9456542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odele powerpoin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modele powerpoint</Template>
  <TotalTime>1636</TotalTime>
  <Words>79</Words>
  <Application>Microsoft Office PowerPoint</Application>
  <PresentationFormat>Affichage à l'écran (4:3)</PresentationFormat>
  <Paragraphs>35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modele powerpoint</vt:lpstr>
      <vt:lpstr>Les couleurs CFTC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Laurent Borgies</dc:creator>
  <cp:lastModifiedBy>l.borgies</cp:lastModifiedBy>
  <cp:revision>28</cp:revision>
  <dcterms:created xsi:type="dcterms:W3CDTF">2013-11-14T13:41:28Z</dcterms:created>
  <dcterms:modified xsi:type="dcterms:W3CDTF">2014-02-05T10:36:39Z</dcterms:modified>
</cp:coreProperties>
</file>